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328" r:id="rId3"/>
    <p:sldId id="276" r:id="rId4"/>
    <p:sldId id="277" r:id="rId5"/>
    <p:sldId id="278" r:id="rId6"/>
    <p:sldId id="279" r:id="rId7"/>
    <p:sldId id="280" r:id="rId8"/>
    <p:sldId id="329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87" d="100"/>
          <a:sy n="87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73C7-F1B7-4263-A99E-86C254A259C3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1BBA1-DF42-4CD8-868B-C955A587A5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8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4BB61B-D998-4C5E-9578-ED18ECFA46B2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0C5A9E-25D0-400E-BF98-1DEDD4E537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1676400"/>
            <a:ext cx="7086600" cy="1723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ln w="12700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Aan de slag </a:t>
            </a:r>
          </a:p>
          <a:p>
            <a:r>
              <a:rPr lang="en-US" sz="4400" dirty="0" smtClean="0">
                <a:ln w="12700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 studievaardigheden</a:t>
            </a:r>
          </a:p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 Early. Learn Often.</a:t>
            </a:r>
            <a:endParaRPr lang="en-US" b="1" dirty="0">
              <a:ln w="12700">
                <a:noFill/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25174" r="21108" b="34406"/>
          <a:stretch/>
        </p:blipFill>
        <p:spPr>
          <a:xfrm>
            <a:off x="5574000" y="4069273"/>
            <a:ext cx="2808000" cy="27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24901" r="15226" b="26320"/>
          <a:stretch/>
        </p:blipFill>
        <p:spPr>
          <a:xfrm>
            <a:off x="5021270" y="2029522"/>
            <a:ext cx="3543610" cy="38657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3505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>
              <a:buNone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is volgens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belangrijkste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denkt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studievaardigheden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doorstroom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mbo-hbo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>
              <a:buNone/>
            </a:pP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Noteer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één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woord</a:t>
            </a: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6164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18388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nl-NL" sz="3200" dirty="0" smtClean="0"/>
              <a:t>Programma:</a:t>
            </a:r>
          </a:p>
          <a:p>
            <a:pPr>
              <a:buNone/>
            </a:pPr>
            <a:endParaRPr lang="nl-NL" dirty="0"/>
          </a:p>
          <a:p>
            <a:r>
              <a:rPr lang="nl-NL" dirty="0" smtClean="0"/>
              <a:t>Kennismaking</a:t>
            </a:r>
          </a:p>
          <a:p>
            <a:r>
              <a:rPr lang="nl-NL" dirty="0" smtClean="0"/>
              <a:t>Aanleiding en doel workshop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Opdracht</a:t>
            </a:r>
          </a:p>
          <a:p>
            <a:pPr lvl="1"/>
            <a:r>
              <a:rPr lang="nl-NL" dirty="0" smtClean="0"/>
              <a:t>Onderzoek – Aanpak werkgroep</a:t>
            </a:r>
          </a:p>
          <a:p>
            <a:pPr lvl="1"/>
            <a:r>
              <a:rPr lang="nl-NL" dirty="0" smtClean="0"/>
              <a:t>Trainen in de context</a:t>
            </a:r>
          </a:p>
          <a:p>
            <a:pPr lvl="1"/>
            <a:r>
              <a:rPr lang="nl-NL" dirty="0" smtClean="0"/>
              <a:t>Sharepoint</a:t>
            </a:r>
            <a:endParaRPr lang="nl-NL" dirty="0"/>
          </a:p>
          <a:p>
            <a:r>
              <a:rPr lang="nl-NL" dirty="0" smtClean="0"/>
              <a:t>Aan de slag</a:t>
            </a:r>
          </a:p>
          <a:p>
            <a:pPr lvl="1"/>
            <a:r>
              <a:rPr lang="nl-NL" dirty="0" smtClean="0"/>
              <a:t>Doel en opdracht</a:t>
            </a:r>
          </a:p>
          <a:p>
            <a:r>
              <a:rPr lang="nl-NL" dirty="0" smtClean="0"/>
              <a:t>Afsluiting	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t="27826" r="26251" b="35955"/>
          <a:stretch/>
        </p:blipFill>
        <p:spPr>
          <a:xfrm>
            <a:off x="6477000" y="3238500"/>
            <a:ext cx="2304000" cy="2484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25146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zou je het aanpakken om studievaardigheden in het mbo en hbo te ontwikkelen om een succesvolle doorstroom te bewerkstelligen?</a:t>
            </a:r>
          </a:p>
          <a:p>
            <a:pPr>
              <a:buNone/>
            </a:pPr>
            <a:endParaRPr lang="nl-NL" sz="36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731" y="3505200"/>
            <a:ext cx="8183880" cy="2667000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nl-NL" noProof="1" smtClean="0">
                <a:solidFill>
                  <a:schemeClr val="accent1"/>
                </a:solidFill>
              </a:rPr>
              <a:t>Denk aan:</a:t>
            </a:r>
          </a:p>
          <a:p>
            <a:r>
              <a:rPr lang="nl-NL" noProof="1" smtClean="0">
                <a:solidFill>
                  <a:schemeClr val="accent1"/>
                </a:solidFill>
              </a:rPr>
              <a:t>te zetten stappen,</a:t>
            </a:r>
          </a:p>
          <a:p>
            <a:r>
              <a:rPr lang="nl-NL" noProof="1" smtClean="0">
                <a:solidFill>
                  <a:schemeClr val="accent1"/>
                </a:solidFill>
              </a:rPr>
              <a:t>belangrijke elementen </a:t>
            </a:r>
          </a:p>
          <a:p>
            <a:pPr marL="0" indent="0">
              <a:buNone/>
            </a:pPr>
            <a:endParaRPr lang="nl-NL" noProof="1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noProof="1" smtClean="0">
                <a:solidFill>
                  <a:schemeClr val="accent1"/>
                </a:solidFill>
              </a:rPr>
              <a:t>en schrijf dit in kernwoorden op </a:t>
            </a:r>
          </a:p>
          <a:p>
            <a:pPr marL="0" indent="0">
              <a:buNone/>
            </a:pPr>
            <a:r>
              <a:rPr lang="nl-NL" noProof="1" smtClean="0">
                <a:solidFill>
                  <a:schemeClr val="accent1"/>
                </a:solidFill>
              </a:rPr>
              <a:t>maximaal 3 </a:t>
            </a:r>
            <a:r>
              <a:rPr lang="nl-NL" noProof="1" smtClean="0">
                <a:solidFill>
                  <a:schemeClr val="accent1"/>
                </a:solidFill>
              </a:rPr>
              <a:t>suggesties</a:t>
            </a:r>
            <a:r>
              <a:rPr lang="nl-NL" noProof="1">
                <a:solidFill>
                  <a:schemeClr val="accent1"/>
                </a:solidFill>
              </a:rPr>
              <a:t> </a:t>
            </a:r>
            <a:r>
              <a:rPr lang="nl-NL" noProof="1" smtClean="0">
                <a:solidFill>
                  <a:schemeClr val="accent1"/>
                </a:solidFill>
              </a:rPr>
              <a:t>(achterkant kaart)</a:t>
            </a:r>
            <a:r>
              <a:rPr lang="nl-NL" noProof="1" smtClean="0">
                <a:solidFill>
                  <a:schemeClr val="accent1"/>
                </a:solidFill>
              </a:rPr>
              <a:t>.</a:t>
            </a:r>
            <a:endParaRPr lang="nl-NL" noProof="1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noProof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9248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Vorm 2/3-tallen en:</a:t>
            </a:r>
          </a:p>
          <a:p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Bespreek de suggesties die je hebt opgeschreven</a:t>
            </a:r>
          </a:p>
          <a:p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Kies de 2 of 3 belangrijkste suggesties</a:t>
            </a:r>
          </a:p>
          <a:p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Noteer deze op (aparte) post-</a:t>
            </a:r>
            <a:r>
              <a:rPr lang="nl-NL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briefjes</a:t>
            </a:r>
            <a:endParaRPr lang="nl-NL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858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Vel 1 </a:t>
            </a:r>
            <a:r>
              <a:rPr lang="nl-NL" u="sng" dirty="0" smtClean="0"/>
              <a:t>Uitvoeren in de praktijk</a:t>
            </a:r>
            <a:r>
              <a:rPr lang="nl-NL" dirty="0" smtClean="0"/>
              <a:t>:</a:t>
            </a:r>
          </a:p>
          <a:p>
            <a:r>
              <a:rPr lang="nl-NL" sz="2400" dirty="0" smtClean="0"/>
              <a:t>Gaat over concrete initiatieven in het onderwijsaanbod /lesprogramma</a:t>
            </a:r>
          </a:p>
          <a:p>
            <a:pPr marL="0" indent="0">
              <a:buNone/>
            </a:pPr>
            <a:r>
              <a:rPr lang="nl-NL" dirty="0" smtClean="0"/>
              <a:t>Vel 2 </a:t>
            </a:r>
            <a:r>
              <a:rPr lang="nl-NL" u="sng" dirty="0" smtClean="0"/>
              <a:t>Inventariseren</a:t>
            </a:r>
            <a:r>
              <a:rPr lang="nl-NL" sz="2400" dirty="0" smtClean="0"/>
              <a:t>:</a:t>
            </a:r>
          </a:p>
          <a:p>
            <a:r>
              <a:rPr lang="nl-NL" sz="2400" dirty="0" smtClean="0"/>
              <a:t>Gaat over kijken wat er al gebeurt, wat nog niet, wie wat doet of zou moeten doen</a:t>
            </a:r>
          </a:p>
          <a:p>
            <a:pPr marL="0" indent="0">
              <a:buNone/>
            </a:pPr>
            <a:r>
              <a:rPr lang="nl-NL" dirty="0" smtClean="0"/>
              <a:t>Vel 3 </a:t>
            </a:r>
            <a:r>
              <a:rPr lang="nl-NL" u="sng" dirty="0" smtClean="0"/>
              <a:t>Implementeren</a:t>
            </a:r>
            <a:r>
              <a:rPr lang="nl-NL" dirty="0" smtClean="0"/>
              <a:t>:</a:t>
            </a:r>
          </a:p>
          <a:p>
            <a:r>
              <a:rPr lang="nl-NL" sz="2400" dirty="0" smtClean="0"/>
              <a:t>Gaat over hoe zet je het weg in het curriculum, hoe gaat je het aanpakken binnen je organisatie</a:t>
            </a:r>
          </a:p>
          <a:p>
            <a:pPr marL="0" indent="0">
              <a:buNone/>
            </a:pPr>
            <a:r>
              <a:rPr lang="nl-NL" dirty="0" smtClean="0"/>
              <a:t>Vel 4 </a:t>
            </a:r>
            <a:r>
              <a:rPr lang="nl-NL" u="sng" dirty="0" smtClean="0"/>
              <a:t>Overige:</a:t>
            </a:r>
          </a:p>
          <a:p>
            <a:r>
              <a:rPr lang="en-US" sz="2400" dirty="0" smtClean="0"/>
              <a:t>Elk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onderwerp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100" y="2438400"/>
            <a:ext cx="8183880" cy="40386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096" y="306637"/>
            <a:ext cx="8275504" cy="838200"/>
          </a:xfrm>
          <a:prstGeom prst="rect">
            <a:avLst/>
          </a:prstGeom>
        </p:spPr>
        <p:txBody>
          <a:bodyPr vert="horz" lIns="182880" tIns="91440"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de Post-</a:t>
            </a:r>
            <a:r>
              <a:rPr lang="nl-NL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nl-NL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de juiste plaats (vel)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04100" y="914400"/>
            <a:ext cx="1478280" cy="5410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en-US" dirty="0" smtClean="0"/>
              <a:t>	</a:t>
            </a:r>
            <a:r>
              <a:rPr lang="nl-NL" dirty="0" smtClean="0"/>
              <a:t>zie:</a:t>
            </a:r>
          </a:p>
          <a:p>
            <a:pPr>
              <a:buFont typeface="Wingdings 2"/>
              <a:buNone/>
            </a:pPr>
            <a:r>
              <a:rPr lang="en-US" sz="2400" dirty="0" err="1" smtClean="0"/>
              <a:t>Hfst</a:t>
            </a:r>
            <a:r>
              <a:rPr lang="en-US" sz="2400" dirty="0" smtClean="0"/>
              <a:t>. 2</a:t>
            </a:r>
          </a:p>
          <a:p>
            <a:pPr>
              <a:buFont typeface="Wingdings 2"/>
              <a:buNone/>
            </a:pPr>
            <a:endParaRPr lang="en-US" sz="2400" dirty="0"/>
          </a:p>
          <a:p>
            <a:pPr>
              <a:buFont typeface="Wingdings 2"/>
              <a:buNone/>
            </a:pPr>
            <a:endParaRPr lang="en-US" sz="2400" dirty="0" smtClean="0"/>
          </a:p>
          <a:p>
            <a:pPr>
              <a:buFont typeface="Wingdings 2"/>
              <a:buNone/>
            </a:pPr>
            <a:r>
              <a:rPr lang="en-US" sz="2400" dirty="0" err="1" smtClean="0"/>
              <a:t>Hfst</a:t>
            </a:r>
            <a:r>
              <a:rPr lang="en-US" sz="2400" dirty="0" smtClean="0"/>
              <a:t>. 3</a:t>
            </a:r>
          </a:p>
          <a:p>
            <a:pPr>
              <a:buFont typeface="Wingdings 2"/>
              <a:buNone/>
            </a:pPr>
            <a:endParaRPr lang="en-US" sz="2400" dirty="0"/>
          </a:p>
          <a:p>
            <a:pPr>
              <a:buFont typeface="Wingdings 2"/>
              <a:buNone/>
            </a:pPr>
            <a:endParaRPr lang="en-US" sz="2400" dirty="0" smtClean="0"/>
          </a:p>
          <a:p>
            <a:pPr>
              <a:buFont typeface="Wingdings 2"/>
              <a:buNone/>
            </a:pPr>
            <a:endParaRPr lang="en-US" sz="2400" dirty="0"/>
          </a:p>
          <a:p>
            <a:pPr>
              <a:buFont typeface="Wingdings 2"/>
              <a:buNone/>
            </a:pPr>
            <a:r>
              <a:rPr lang="en-US" sz="2400" dirty="0" err="1" smtClean="0"/>
              <a:t>Hfst</a:t>
            </a:r>
            <a:r>
              <a:rPr lang="en-US" sz="2400" dirty="0" smtClean="0"/>
              <a:t>. 4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5800" y="35152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Hoe werkt het boekje?</a:t>
            </a:r>
            <a:endParaRPr lang="nl-NL" sz="2800" dirty="0"/>
          </a:p>
        </p:txBody>
      </p:sp>
      <p:pic>
        <p:nvPicPr>
          <p:cNvPr id="6" name="Afbeelding 5"/>
          <p:cNvPicPr/>
          <p:nvPr/>
        </p:nvPicPr>
        <p:blipFill rotWithShape="1">
          <a:blip r:embed="rId3"/>
          <a:srcRect l="9456" t="8262" r="7371" b="6838"/>
          <a:stretch/>
        </p:blipFill>
        <p:spPr bwMode="auto">
          <a:xfrm>
            <a:off x="381000" y="1295400"/>
            <a:ext cx="8178165" cy="4695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kstvak 2"/>
          <p:cNvSpPr txBox="1"/>
          <p:nvPr/>
        </p:nvSpPr>
        <p:spPr>
          <a:xfrm rot="19368873">
            <a:off x="2648749" y="1159251"/>
            <a:ext cx="444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Uitvoeren in de praktijk</a:t>
            </a:r>
          </a:p>
        </p:txBody>
      </p:sp>
      <p:sp>
        <p:nvSpPr>
          <p:cNvPr id="4" name="Tekstvak 3"/>
          <p:cNvSpPr txBox="1"/>
          <p:nvPr/>
        </p:nvSpPr>
        <p:spPr>
          <a:xfrm rot="19267028">
            <a:off x="5838931" y="2070758"/>
            <a:ext cx="281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Inventariseren</a:t>
            </a:r>
          </a:p>
        </p:txBody>
      </p:sp>
      <p:sp>
        <p:nvSpPr>
          <p:cNvPr id="5" name="Tekstvak 4"/>
          <p:cNvSpPr txBox="1"/>
          <p:nvPr/>
        </p:nvSpPr>
        <p:spPr>
          <a:xfrm rot="19292034">
            <a:off x="5766668" y="4447436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t="28873" r="21772" b="34902"/>
          <a:stretch/>
        </p:blipFill>
        <p:spPr>
          <a:xfrm>
            <a:off x="6444000" y="990600"/>
            <a:ext cx="2700000" cy="2484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990600"/>
            <a:ext cx="8183880" cy="342900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nl-NL" sz="3200" dirty="0" smtClean="0"/>
              <a:t>Sharepoint: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Filmpje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voor studenten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3200" baseline="0" dirty="0" smtClean="0"/>
              <a:t>Pdf-bestand</a:t>
            </a:r>
            <a:r>
              <a:rPr lang="nl-NL" sz="3200" dirty="0" smtClean="0"/>
              <a:t> van het boekje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Ppt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voor studenten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nl-NL" sz="3200" baseline="0" dirty="0" smtClean="0"/>
              <a:t>Alle andere materialen die we hebben en kunnen delen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3272" y="4724400"/>
            <a:ext cx="845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Wat missen jullie?</a:t>
            </a:r>
          </a:p>
          <a:p>
            <a:r>
              <a:rPr lang="nl-NL" sz="3200" dirty="0" smtClean="0"/>
              <a:t>Waar moet het </a:t>
            </a:r>
            <a:r>
              <a:rPr lang="nl-NL" sz="3200" dirty="0" err="1" smtClean="0"/>
              <a:t>sharepoint</a:t>
            </a:r>
            <a:r>
              <a:rPr lang="nl-NL" sz="3200" dirty="0" smtClean="0"/>
              <a:t> in ieder geval in voorzien?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007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057400" y="2743200"/>
            <a:ext cx="7086600" cy="10668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fontAlgn="base"/>
            <a:r>
              <a:rPr kumimoji="0" lang="en-US" sz="3600" b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</a:t>
            </a:r>
            <a:r>
              <a:rPr kumimoji="0" lang="en-US" sz="3600" b="0" u="sng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Bedankt</a:t>
            </a:r>
            <a:r>
              <a:rPr kumimoji="0" lang="en-US" sz="3600" b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</a:t>
            </a:r>
            <a:endParaRPr kumimoji="0" lang="en-US" sz="4400" b="0" u="sng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505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 err="1" smtClean="0"/>
              <a:t>Werkgroep</a:t>
            </a:r>
            <a:r>
              <a:rPr lang="en-US" dirty="0" smtClean="0"/>
              <a:t> 4 </a:t>
            </a:r>
            <a:r>
              <a:rPr lang="en-US" dirty="0" err="1" smtClean="0"/>
              <a:t>mbo-hbo</a:t>
            </a:r>
            <a:r>
              <a:rPr lang="en-US" dirty="0" smtClean="0"/>
              <a:t> </a:t>
            </a:r>
            <a:r>
              <a:rPr lang="en-US" dirty="0" err="1" smtClean="0"/>
              <a:t>Convenant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4" t="28592" r="34386" b="37291"/>
          <a:stretch/>
        </p:blipFill>
        <p:spPr>
          <a:xfrm>
            <a:off x="7632000" y="3924000"/>
            <a:ext cx="1512000" cy="23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4">
      <a:dk1>
        <a:srgbClr val="D8D8D8"/>
      </a:dk1>
      <a:lt1>
        <a:srgbClr val="363636"/>
      </a:lt1>
      <a:dk2>
        <a:srgbClr val="CBCBCB"/>
      </a:dk2>
      <a:lt2>
        <a:srgbClr val="E3DED1"/>
      </a:lt2>
      <a:accent1>
        <a:srgbClr val="F07F09"/>
      </a:accent1>
      <a:accent2>
        <a:srgbClr val="F2EADD"/>
      </a:accent2>
      <a:accent3>
        <a:srgbClr val="C2C2C2"/>
      </a:accent3>
      <a:accent4>
        <a:srgbClr val="4E8542"/>
      </a:accent4>
      <a:accent5>
        <a:srgbClr val="E3DED1"/>
      </a:accent5>
      <a:accent6>
        <a:srgbClr val="BFBFBF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5664</TotalTime>
  <Words>211</Words>
  <Application>Microsoft Office PowerPoint</Application>
  <PresentationFormat>Diavoorstelling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 2</vt:lpstr>
      <vt:lpstr>Aspect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Blokzijl, Boelo</cp:lastModifiedBy>
  <cp:revision>316</cp:revision>
  <dcterms:created xsi:type="dcterms:W3CDTF">2013-12-02T07:37:47Z</dcterms:created>
  <dcterms:modified xsi:type="dcterms:W3CDTF">2014-10-06T10:36:55Z</dcterms:modified>
</cp:coreProperties>
</file>